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utfit Extra Bold" panose="020B0604020202020204" charset="0"/>
      <p:regular r:id="rId18"/>
    </p:embeddedFont>
    <p:embeddedFont>
      <p:font typeface="Outfit Light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69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0-8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6.svg"/><Relationship Id="rId5" Type="http://schemas.openxmlformats.org/officeDocument/2006/relationships/image" Target="../media/image-10-4.svg"/><Relationship Id="rId10" Type="http://schemas.openxmlformats.org/officeDocument/2006/relationships/image" Target="../media/image-10-10.svg"/><Relationship Id="rId4" Type="http://schemas.openxmlformats.org/officeDocument/2006/relationships/image" Target="../media/image-10-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-5-8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6.svg"/><Relationship Id="rId5" Type="http://schemas.openxmlformats.org/officeDocument/2006/relationships/image" Target="../media/image-5-4.svg"/><Relationship Id="rId10" Type="http://schemas.openxmlformats.org/officeDocument/2006/relationships/image" Target="../media/image-5-10.svg"/><Relationship Id="rId4" Type="http://schemas.openxmlformats.org/officeDocument/2006/relationships/image" Target="../media/image-5-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Analyzing 3,900 customer transactions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7496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 exclusive benefits to convert the 73% non-subscriber base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Reward repeat buyers to expand the 3,476-customer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promotional sales with margin control for profitability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Feature top-rated items like Gloves and Sandals in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on Young Adults and express-shipping users for maximum ROI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1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485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7707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65485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17707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Features covering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65485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1770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384840"/>
            <a:ext cx="3284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965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4081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384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5965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Purchase patterns and frequency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4081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Discount usage and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562" y="693420"/>
            <a:ext cx="6272570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Preparation in Python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562" y="1599248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5562" y="1909286"/>
            <a:ext cx="7772876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85562" y="2052876"/>
            <a:ext cx="315741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562" y="2476381"/>
            <a:ext cx="7772876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Imported dataset using pandas, examined structure with df.info() and summary statistics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562" y="3132415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5562" y="3442454"/>
            <a:ext cx="7772876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685562" y="3586043"/>
            <a:ext cx="257484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Missing Data Handling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5562" y="4009549"/>
            <a:ext cx="7772876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Imputed Review Rating nulls using median rating per product category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5562" y="4665583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5562" y="4975622"/>
            <a:ext cx="7772876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685562" y="5119211"/>
            <a:ext cx="244840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5562" y="5542717"/>
            <a:ext cx="7772876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Created age_group and purchase_frequency_days columns for deeper analysis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5562" y="6198751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5562" y="6508790"/>
            <a:ext cx="7772876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8" name="Text 15"/>
          <p:cNvSpPr/>
          <p:nvPr/>
        </p:nvSpPr>
        <p:spPr>
          <a:xfrm>
            <a:off x="685562" y="6652379"/>
            <a:ext cx="246923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5562" y="7075884"/>
            <a:ext cx="7772876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Connected to PostgreSQL and loaded cleaned data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01836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Revenue Analysis by Gender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899993"/>
            <a:ext cx="12520643" cy="70115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7911505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Male customers generated $157,890 in revenue compared to $75,191 from female customers, representing a significant difference in purchasing power and volume across gender segments.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62614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15390" y="228409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62614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38562" y="228409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62614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61734" y="228409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318873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455330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215390" y="4740354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46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59509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318873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455330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50148" y="4740354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46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59509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3.78 average rating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8034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five products consistently received the highest customer satisfaction ratings, making them ideal candidates for featured promotions and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235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235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 purchases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31374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424 customers (1-5 purchases)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3257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3,476 customers (&gt;5 purchases)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vast majority of customers fall into the Loyal segment, demonstrating strong retention and repeat purchase behavior that drives sustainable revenue growth.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634"/>
            <a:ext cx="8350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Subscription &amp; Revenue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63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Subscription Status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16831"/>
            <a:ext cx="6244709" cy="32396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863804" y="648700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00943"/>
          </a:solidFill>
          <a:ln/>
        </p:spPr>
      </p:sp>
      <p:sp>
        <p:nvSpPr>
          <p:cNvPr id="6" name="Text 3"/>
          <p:cNvSpPr/>
          <p:nvPr/>
        </p:nvSpPr>
        <p:spPr>
          <a:xfrm>
            <a:off x="2151578" y="6487001"/>
            <a:ext cx="168830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92285" y="648700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E28E1"/>
          </a:solidFill>
          <a:ln/>
        </p:spPr>
      </p:sp>
      <p:sp>
        <p:nvSpPr>
          <p:cNvPr id="8" name="Text 5"/>
          <p:cNvSpPr/>
          <p:nvPr/>
        </p:nvSpPr>
        <p:spPr>
          <a:xfrm>
            <a:off x="4280059" y="6487001"/>
            <a:ext cx="119693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25363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Findings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31884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Non-subscribers generate $170,436 vs. $62,645 from subscribers, yet average spend is similar ($59.87 vs. $59.49).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41183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Repeat buyers (&gt;5 purchases) show 28% subscription rate (958 of 3,476), indicating opportunity for conversion.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3995261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511223"/>
            <a:ext cx="12828988" cy="53919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7269276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Young Adults lead revenue generation at $62,143, followed closely by Middle Aged customers. Revenue distribution is relatively balanced across age groups, suggesting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11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 BI Dashboard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8904"/>
            <a:ext cx="3664744" cy="2093714"/>
          </a:xfrm>
          <a:prstGeom prst="roundRect">
            <a:avLst>
              <a:gd name="adj" fmla="val 4550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916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406616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3.9K customers tracked with $59.76 average purchase and 3.75 average rating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8904"/>
            <a:ext cx="3664863" cy="2093714"/>
          </a:xfrm>
          <a:prstGeom prst="roundRect">
            <a:avLst>
              <a:gd name="adj" fmla="val 4550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916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Subscription Split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406616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27% subscribers vs. 73% non-subscribers across customer base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79432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236726"/>
            <a:ext cx="3044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5727144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Clothing leads in both revenue and sales volume across all categories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6024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dashboard enables real-time filtering by subscription status, gender, category, and shipping type for dynamic business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475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Arimo</vt:lpstr>
      <vt:lpstr>Calibri</vt:lpstr>
      <vt:lpstr>Outfit Extra Bold</vt:lpstr>
      <vt:lpstr>Outfit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Priyanshu jha</cp:lastModifiedBy>
  <cp:revision>2</cp:revision>
  <dcterms:created xsi:type="dcterms:W3CDTF">2025-11-19T21:42:14Z</dcterms:created>
  <dcterms:modified xsi:type="dcterms:W3CDTF">2025-11-19T22:06:30Z</dcterms:modified>
</cp:coreProperties>
</file>